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9" r:id="rId21"/>
    <p:sldId id="281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Rounded Mplus 1c" panose="020B0502020203020207" pitchFamily="34" charset="-128"/>
      <p:regular r:id="rId29"/>
    </p:embeddedFont>
    <p:embeddedFont>
      <p:font typeface="Malgun Gothic" panose="020B0503020000020004" pitchFamily="50" charset="-127"/>
      <p:regular r:id="rId30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M PLUS 1" panose="020B0600000101010101" charset="-128"/>
      <p:regular r:id="rId33"/>
      <p:bold r:id="rId34"/>
    </p:embeddedFont>
    <p:embeddedFont>
      <p:font typeface="나눔스퀘어" panose="020B0600000101010101" pitchFamily="50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lqTZq4NuywL9FUfQxkzxEo5ef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55F908-77A6-4977-8CBD-17C3242C2888}">
  <a:tblStyle styleId="{1A55F908-77A6-4977-8CBD-17C3242C2888}" styleName="Table_0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F5F7"/>
          </a:solidFill>
        </a:fill>
      </a:tcStyle>
    </a:wholeTbl>
    <a:band1H>
      <a:tcTxStyle b="off" i="off"/>
      <a:tcStyle>
        <a:tcBdr/>
        <a:fill>
          <a:solidFill>
            <a:srgbClr val="E5E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5E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2D96502-6952-4AB3-979C-5F652B6864AD}" styleName="Table_1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74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387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 PLUS 1"/>
              <a:buNone/>
              <a:defRPr sz="4400" b="1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 r="-30"/>
          <a:stretch/>
        </p:blipFill>
        <p:spPr>
          <a:xfrm>
            <a:off x="0" y="-21265"/>
            <a:ext cx="12195544" cy="68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-3544" y="-21265"/>
            <a:ext cx="12195544" cy="6889898"/>
          </a:xfrm>
          <a:prstGeom prst="rect">
            <a:avLst/>
          </a:prstGeom>
          <a:solidFill>
            <a:schemeClr val="lt1">
              <a:alpha val="9058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505493" y="2501197"/>
            <a:ext cx="266611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rPr>
              <a:t>TEAM: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 dirty="0">
              <a:solidFill>
                <a:srgbClr val="FF8227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30" name="Google Shape;30;p1"/>
          <p:cNvGrpSpPr/>
          <p:nvPr/>
        </p:nvGrpSpPr>
        <p:grpSpPr>
          <a:xfrm>
            <a:off x="5850405" y="3915616"/>
            <a:ext cx="4648613" cy="369332"/>
            <a:chOff x="4778386" y="3793692"/>
            <a:chExt cx="4648613" cy="369332"/>
          </a:xfrm>
        </p:grpSpPr>
        <p:sp>
          <p:nvSpPr>
            <p:cNvPr id="31" name="Google Shape;31;p1"/>
            <p:cNvSpPr txBox="1"/>
            <p:nvPr/>
          </p:nvSpPr>
          <p:spPr>
            <a:xfrm>
              <a:off x="4778386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김한아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32;p1"/>
            <p:cNvSpPr txBox="1"/>
            <p:nvPr/>
          </p:nvSpPr>
          <p:spPr>
            <a:xfrm>
              <a:off x="6023124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박기태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8512599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최광진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4" name="Google Shape;34;p1"/>
            <p:cNvSpPr txBox="1"/>
            <p:nvPr/>
          </p:nvSpPr>
          <p:spPr>
            <a:xfrm>
              <a:off x="7267862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정도현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35" name="Google Shape;35;p1"/>
          <p:cNvSpPr txBox="1"/>
          <p:nvPr/>
        </p:nvSpPr>
        <p:spPr>
          <a:xfrm>
            <a:off x="4270159" y="2836685"/>
            <a:ext cx="64697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쇼핑몰 웹사이트 구현 프로젝트</a:t>
            </a:r>
            <a:endParaRPr sz="3600" b="1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596" y="6573549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6451" y="3563026"/>
            <a:ext cx="2404197" cy="80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2892239" y="2979100"/>
            <a:ext cx="640752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수행 결과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0855" y="4863569"/>
            <a:ext cx="9530291" cy="1279367"/>
            <a:chOff x="1419799" y="4863569"/>
            <a:chExt cx="9530291" cy="1279367"/>
          </a:xfrm>
        </p:grpSpPr>
        <p:sp>
          <p:nvSpPr>
            <p:cNvPr id="166" name="Google Shape;166;p10"/>
            <p:cNvSpPr txBox="1"/>
            <p:nvPr/>
          </p:nvSpPr>
          <p:spPr>
            <a:xfrm>
              <a:off x="3836728" y="5435090"/>
              <a:ext cx="190826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7" name="Google Shape;167;p10"/>
            <p:cNvSpPr txBox="1"/>
            <p:nvPr/>
          </p:nvSpPr>
          <p:spPr>
            <a:xfrm>
              <a:off x="6362224" y="5435090"/>
              <a:ext cx="207782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8" name="Google Shape;168;p10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69" name="Google Shape;169;p10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70" name="Google Shape;170;p10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1" name="Google Shape;171;p10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2" name="Google Shape;172;p10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3" name="Google Shape;173;p10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74" name="Google Shape;174;p10"/>
            <p:cNvSpPr txBox="1"/>
            <p:nvPr/>
          </p:nvSpPr>
          <p:spPr>
            <a:xfrm>
              <a:off x="1419799" y="5429331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0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10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4965" y="188511"/>
            <a:ext cx="5699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854928" y="152829"/>
            <a:ext cx="31019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868375" y="575998"/>
            <a:ext cx="48963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① 메인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메인페이지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페이지 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3" y="1445552"/>
            <a:ext cx="10139130" cy="4912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/>
        </p:nvSpPr>
        <p:spPr>
          <a:xfrm>
            <a:off x="144966" y="188511"/>
            <a:ext cx="5383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②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상품리스트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카테고리별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상품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83" y="1868660"/>
            <a:ext cx="6729241" cy="3680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0114" y="2641279"/>
            <a:ext cx="4221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카테고리와 카테고리아이템 </a:t>
            </a:r>
            <a:r>
              <a:rPr lang="ko-KR" altLang="en-US" dirty="0" err="1"/>
              <a:t>엔티티를</a:t>
            </a:r>
            <a:r>
              <a:rPr lang="ko-KR" altLang="en-US" dirty="0"/>
              <a:t> 만들어서 </a:t>
            </a:r>
          </a:p>
          <a:p>
            <a:r>
              <a:rPr lang="en-US" altLang="ko-KR" dirty="0"/>
              <a:t>1:N </a:t>
            </a:r>
            <a:r>
              <a:rPr lang="ko-KR" altLang="en-US" dirty="0"/>
              <a:t>관계를 만들고 카테고리아이템이 카테고리를 참조하도록 만들었다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카테고리에 마우스를 올리면 </a:t>
            </a:r>
            <a:r>
              <a:rPr lang="en-US" altLang="ko-KR" dirty="0"/>
              <a:t>ajax</a:t>
            </a:r>
            <a:r>
              <a:rPr lang="ko-KR" altLang="en-US" dirty="0"/>
              <a:t>를 통해 카테고리 리스트를 불러오고 </a:t>
            </a:r>
          </a:p>
          <a:p>
            <a:r>
              <a:rPr lang="ko-KR" altLang="en-US" dirty="0"/>
              <a:t>카테고리 리스트를 </a:t>
            </a:r>
            <a:r>
              <a:rPr lang="ko-KR" altLang="en-US" dirty="0" err="1"/>
              <a:t>클릭시</a:t>
            </a:r>
            <a:r>
              <a:rPr lang="ko-KR" altLang="en-US" dirty="0"/>
              <a:t> 카테고리 번호를 읽어 </a:t>
            </a:r>
            <a:r>
              <a:rPr lang="en-US" altLang="ko-KR" dirty="0"/>
              <a:t>DB</a:t>
            </a:r>
            <a:r>
              <a:rPr lang="ko-KR" altLang="en-US" dirty="0"/>
              <a:t>에서 해당 카테고리 번호를 참조하는 </a:t>
            </a:r>
          </a:p>
          <a:p>
            <a:r>
              <a:rPr lang="ko-KR" altLang="en-US" dirty="0"/>
              <a:t>아이템들을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144965" y="188511"/>
            <a:ext cx="5518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04</a:t>
            </a:r>
            <a:endParaRPr dirty="0">
              <a:sym typeface="M PLUS 1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868375" y="575998"/>
            <a:ext cx="408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③ 상세페이지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데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이터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5" y="1992307"/>
            <a:ext cx="6424631" cy="315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1331" y="3532639"/>
            <a:ext cx="3929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페이지에서 상품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상품번호를</a:t>
            </a:r>
            <a:r>
              <a:rPr lang="ko-KR" altLang="en-US" dirty="0"/>
              <a:t> 컨트롤러를 통해 넘기고 서비스프로세서에서 </a:t>
            </a:r>
          </a:p>
          <a:p>
            <a:r>
              <a:rPr lang="ko-KR" altLang="en-US" dirty="0" err="1"/>
              <a:t>해당번호를이용해</a:t>
            </a:r>
            <a:r>
              <a:rPr lang="ko-KR" altLang="en-US" dirty="0"/>
              <a:t> 상품정보를 가져온다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1331" y="2289590"/>
            <a:ext cx="4221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리스트 페이지에서 상품을 </a:t>
            </a:r>
            <a:r>
              <a:rPr lang="ko-KR" altLang="en-US" dirty="0" err="1"/>
              <a:t>클릭할때</a:t>
            </a:r>
            <a:r>
              <a:rPr lang="ko-KR" altLang="en-US" dirty="0"/>
              <a:t> </a:t>
            </a:r>
          </a:p>
          <a:p>
            <a:r>
              <a:rPr lang="ko-KR" altLang="en-US" dirty="0" err="1"/>
              <a:t>그상품의</a:t>
            </a:r>
            <a:r>
              <a:rPr lang="ko-KR" altLang="en-US" dirty="0"/>
              <a:t> 번호를 받아 </a:t>
            </a:r>
            <a:r>
              <a:rPr lang="en-US" altLang="ko-KR" dirty="0"/>
              <a:t>DB</a:t>
            </a:r>
            <a:r>
              <a:rPr lang="ko-KR" altLang="en-US" dirty="0"/>
              <a:t>에서 찾아 상세 페이지에 </a:t>
            </a:r>
            <a:r>
              <a:rPr lang="ko-KR" altLang="en-US" dirty="0" err="1"/>
              <a:t>그상품의</a:t>
            </a:r>
            <a:r>
              <a:rPr lang="ko-KR" altLang="en-US" dirty="0"/>
              <a:t> 정보를 출력하도록 연결하였다</a:t>
            </a:r>
            <a:r>
              <a:rPr lang="en-US" altLang="ko-KR" dirty="0" smtClean="0"/>
              <a:t>.</a:t>
            </a: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04</a:t>
            </a:r>
            <a:endParaRPr dirty="0">
              <a:sym typeface="M PLUS 1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2400"/>
              <a:buNone/>
              <a:defRPr sz="2400" b="1">
                <a:solidFill>
                  <a:srgbClr val="262626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프로젝트  수행 결과</a:t>
            </a:r>
            <a:endParaRPr dirty="0">
              <a:sym typeface="M PLUS 1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868375" y="575998"/>
            <a:ext cx="413299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④ 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 리스트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137" y="1126190"/>
            <a:ext cx="9017725" cy="5305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⑤ 구매하기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주문서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배송지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추가 및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26" name="Google Shape;2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7" y="1256795"/>
            <a:ext cx="10785041" cy="4862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144965" y="188511"/>
            <a:ext cx="709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854927" y="152829"/>
            <a:ext cx="27029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868375" y="575998"/>
            <a:ext cx="58584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⑥ 게시판(자주하는 질문)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페이징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division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00068" y="2844224"/>
            <a:ext cx="3808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카테고리 </a:t>
            </a:r>
            <a:r>
              <a:rPr lang="ko-KR" altLang="en-US" dirty="0" err="1" smtClean="0">
                <a:latin typeface="+mn-ea"/>
                <a:ea typeface="+mn-ea"/>
              </a:rPr>
              <a:t>선택시</a:t>
            </a:r>
            <a:r>
              <a:rPr lang="ko-KR" altLang="en-US" dirty="0" smtClean="0">
                <a:latin typeface="+mn-ea"/>
                <a:ea typeface="+mn-ea"/>
              </a:rPr>
              <a:t> 타겟 설정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리스트 조회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페이징</a:t>
            </a:r>
            <a:r>
              <a:rPr lang="ko-KR" altLang="en-US" dirty="0" smtClean="0">
                <a:latin typeface="+mn-ea"/>
                <a:ea typeface="+mn-ea"/>
              </a:rPr>
              <a:t> 기능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답변 슬라이드다운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다른 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슬라이드토글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67" y="4482401"/>
            <a:ext cx="5526945" cy="1773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67" y="1301562"/>
            <a:ext cx="5551008" cy="306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/>
        </p:nvSpPr>
        <p:spPr>
          <a:xfrm>
            <a:off x="144965" y="188511"/>
            <a:ext cx="5945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868375" y="575998"/>
            <a:ext cx="69875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⑦ 게시판(1대1 문의)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글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리스트 조회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 시 접근 가능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32" y="2047682"/>
            <a:ext cx="4277322" cy="1381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970" y="1714971"/>
            <a:ext cx="4072506" cy="4620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632" y="4255694"/>
            <a:ext cx="4142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대</a:t>
            </a:r>
            <a:r>
              <a:rPr lang="en-US" altLang="ko-KR" dirty="0" smtClean="0">
                <a:latin typeface="+mn-ea"/>
                <a:ea typeface="+mn-ea"/>
              </a:rPr>
              <a:t>1 </a:t>
            </a:r>
            <a:r>
              <a:rPr lang="ko-KR" altLang="en-US" dirty="0" smtClean="0">
                <a:latin typeface="+mn-ea"/>
                <a:ea typeface="+mn-ea"/>
              </a:rPr>
              <a:t>게시판 </a:t>
            </a:r>
            <a:r>
              <a:rPr lang="ko-KR" altLang="en-US" dirty="0" err="1" smtClean="0">
                <a:latin typeface="+mn-ea"/>
                <a:ea typeface="+mn-ea"/>
              </a:rPr>
              <a:t>접근시</a:t>
            </a:r>
            <a:r>
              <a:rPr lang="ko-KR" altLang="en-US" dirty="0" smtClean="0">
                <a:latin typeface="+mn-ea"/>
                <a:ea typeface="+mn-ea"/>
              </a:rPr>
              <a:t> 로그인 요청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확인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로그인 </a:t>
            </a:r>
            <a:r>
              <a:rPr lang="ko-KR" altLang="en-US" dirty="0" err="1" smtClean="0">
                <a:latin typeface="+mn-ea"/>
                <a:ea typeface="+mn-ea"/>
              </a:rPr>
              <a:t>창으로이동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취소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기존 페이지 유지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제목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내용 작성 후 등록 버튼 누르면 아래 기존 문의 내역 업데이트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상품등록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등록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31" y="1160733"/>
            <a:ext cx="9909146" cy="512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7462" y="1778924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49725" y="5542060"/>
            <a:ext cx="954157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2129" y="5583112"/>
            <a:ext cx="1415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latin typeface="+mn-ea"/>
                <a:ea typeface="+mn-ea"/>
              </a:rPr>
              <a:t>S</a:t>
            </a:r>
            <a:r>
              <a:rPr lang="en-US" altLang="ko-KR" sz="1050" dirty="0" err="1" smtClean="0">
                <a:latin typeface="+mn-ea"/>
                <a:ea typeface="+mn-ea"/>
              </a:rPr>
              <a:t>ummernote</a:t>
            </a:r>
            <a:endParaRPr lang="ko-KR" altLang="en-US" sz="105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삭제</a:t>
            </a:r>
            <a:endParaRPr lang="ko-KR" altLang="en-US" sz="16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16874" y="2337099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6" y="1583901"/>
            <a:ext cx="2699765" cy="4649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054" y="1583901"/>
            <a:ext cx="3284568" cy="24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/>
          <p:nvPr/>
        </p:nvSpPr>
        <p:spPr>
          <a:xfrm>
            <a:off x="0" y="0"/>
            <a:ext cx="3091992" cy="6858000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374611" y="2179735"/>
            <a:ext cx="23079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M PLUS 1"/>
                <a:sym typeface="M PLUS 1"/>
              </a:rPr>
              <a:t>CONTENTS</a:t>
            </a:r>
            <a:endParaRPr sz="3200" b="1" i="0" u="none" strike="noStrike" cap="none" dirty="0">
              <a:solidFill>
                <a:schemeClr val="lt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9478889" y="2063700"/>
            <a:ext cx="237984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 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절차 및 방법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1192501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03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4148401" y="2063699"/>
            <a:ext cx="135332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개요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4909829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01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4225817" y="4647166"/>
            <a:ext cx="14074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결과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4909829" y="4058499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04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6769575" y="2063700"/>
            <a:ext cx="20917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팀 구성 및 역할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8220293" y="1340424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02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6864703" y="4647166"/>
            <a:ext cx="21075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자체 평가 의견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8228235" y="4058499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05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6735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3949832" y="1767856"/>
            <a:ext cx="8242168" cy="45719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949832" y="4460030"/>
            <a:ext cx="5299547" cy="47137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7" name="Google Shape;57;p2"/>
          <p:cNvSpPr/>
          <p:nvPr/>
        </p:nvSpPr>
        <p:spPr>
          <a:xfrm rot="5400000">
            <a:off x="9237883" y="4411752"/>
            <a:ext cx="166683" cy="143692"/>
          </a:xfrm>
          <a:prstGeom prst="triangle">
            <a:avLst>
              <a:gd name="adj" fmla="val 50000"/>
            </a:avLst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1954" y="6522720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311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⑨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챗봇구현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500" y="3318887"/>
            <a:ext cx="3122971" cy="23106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18" y="2173709"/>
            <a:ext cx="2327082" cy="1863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26" y="1631953"/>
            <a:ext cx="1971782" cy="4225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889" y="2364780"/>
            <a:ext cx="435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사이트 오른쪽 하단에 실시간 문의 버튼 위치 고정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버튼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챗봇이</a:t>
            </a:r>
            <a:r>
              <a:rPr lang="ko-KR" altLang="en-US" dirty="0" smtClean="0">
                <a:latin typeface="+mn-ea"/>
                <a:ea typeface="+mn-ea"/>
              </a:rPr>
              <a:t> 대화를 시작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엔터키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전송 버튼 클릭으로 채팅 가능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3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4" y="575998"/>
            <a:ext cx="63138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⑩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회원가입 </a:t>
            </a:r>
            <a:r>
              <a:rPr lang="en-US" altLang="ko-KR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회원가입 후 로그인 기능 구현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439" y="1037622"/>
            <a:ext cx="8851122" cy="52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48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3621606" y="2979100"/>
            <a:ext cx="49487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60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3628" y="4863569"/>
            <a:ext cx="9244745" cy="1279367"/>
            <a:chOff x="1419799" y="4863569"/>
            <a:chExt cx="9244745" cy="1279367"/>
          </a:xfrm>
        </p:grpSpPr>
        <p:sp>
          <p:nvSpPr>
            <p:cNvPr id="265" name="Google Shape;265;p19"/>
            <p:cNvSpPr txBox="1"/>
            <p:nvPr/>
          </p:nvSpPr>
          <p:spPr>
            <a:xfrm>
              <a:off x="3738662" y="5435090"/>
              <a:ext cx="210439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62778" y="5435090"/>
              <a:ext cx="207672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9358287" y="5435090"/>
              <a:ext cx="130625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268" name="Google Shape;268;p19"/>
            <p:cNvGrpSpPr/>
            <p:nvPr/>
          </p:nvGrpSpPr>
          <p:grpSpPr>
            <a:xfrm>
              <a:off x="1940775" y="4863569"/>
              <a:ext cx="8310451" cy="369332"/>
              <a:chOff x="2236359" y="4863569"/>
              <a:chExt cx="8310451" cy="369332"/>
            </a:xfrm>
          </p:grpSpPr>
          <p:sp>
            <p:nvSpPr>
              <p:cNvPr id="269" name="Google Shape;269;p19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0" name="Google Shape;270;p19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1" name="Google Shape;271;p19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2" name="Google Shape;272;p19"/>
              <p:cNvSpPr txBox="1"/>
              <p:nvPr/>
            </p:nvSpPr>
            <p:spPr>
              <a:xfrm>
                <a:off x="10067191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273" name="Google Shape;273;p19"/>
            <p:cNvSpPr txBox="1"/>
            <p:nvPr/>
          </p:nvSpPr>
          <p:spPr>
            <a:xfrm>
              <a:off x="1419799" y="5435090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274" name="Google Shape;2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9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19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34816" y="2183339"/>
            <a:ext cx="5141700" cy="415470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1214047" y="2729971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모두가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열정적인 자세로 프로젝트에 임하여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주기적으로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진행 상황을 공유하고 서로 도운 결과 프로젝트를 완성도 있게 끝낼 수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있었다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91;p20"/>
          <p:cNvSpPr txBox="1"/>
          <p:nvPr/>
        </p:nvSpPr>
        <p:spPr>
          <a:xfrm>
            <a:off x="1214047" y="3841138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각자 생성한 파일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변수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이름에 규칙이 없었고 한 파일을 여러 명이 수정하여 파일 </a:t>
            </a: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병합시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혼선이 생겼다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간이 촉박했던 것이 아쉽다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1" name="Google Shape;291;p20"/>
          <p:cNvSpPr txBox="1"/>
          <p:nvPr/>
        </p:nvSpPr>
        <p:spPr>
          <a:xfrm>
            <a:off x="1214047" y="5096430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팀프로젝트를 경험해보면서 깃을 더 효율적으로 활용하는 방법을 배워야겠다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그리고 초기 기획의 중요성을 깨달았다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2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291;p20"/>
          <p:cNvSpPr txBox="1"/>
          <p:nvPr/>
        </p:nvSpPr>
        <p:spPr>
          <a:xfrm>
            <a:off x="7324839" y="243665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시작할 땐 막막했지만 모르는 부분이나 어려운 부분은 서로 물어가며 미숙하지만 프로젝트를 완성할 수 있어서 좋았다 </a:t>
            </a:r>
          </a:p>
        </p:txBody>
      </p:sp>
      <p:sp>
        <p:nvSpPr>
          <p:cNvPr id="25" name="Google Shape;291;p20"/>
          <p:cNvSpPr txBox="1"/>
          <p:nvPr/>
        </p:nvSpPr>
        <p:spPr>
          <a:xfrm>
            <a:off x="7324839" y="3633132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하는 팀프로젝트이다 보니 각자 맡은 부분을 병합 시 생각지 못한 오류가 많았다 다음 프로젝트에는 많은 소통이 필요해 보였다</a:t>
            </a:r>
          </a:p>
        </p:txBody>
      </p:sp>
      <p:sp>
        <p:nvSpPr>
          <p:cNvPr id="26" name="Google Shape;291;p20"/>
          <p:cNvSpPr txBox="1"/>
          <p:nvPr/>
        </p:nvSpPr>
        <p:spPr>
          <a:xfrm>
            <a:off x="7324839" y="4981670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처음이다 보니 내가 맡은 부분은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미숙하기도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하고 아직도 이해가 잘 가지않아 내 자신에게 아쉬운 부분이 많다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 많은 공부가 필요 할 것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7" name="Google Shape;292;p20"/>
          <p:cNvSpPr txBox="1"/>
          <p:nvPr/>
        </p:nvSpPr>
        <p:spPr>
          <a:xfrm>
            <a:off x="6882941" y="2436653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3;p20"/>
          <p:cNvSpPr txBox="1"/>
          <p:nvPr/>
        </p:nvSpPr>
        <p:spPr>
          <a:xfrm>
            <a:off x="6884574" y="3633132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4;p20"/>
          <p:cNvSpPr txBox="1"/>
          <p:nvPr/>
        </p:nvSpPr>
        <p:spPr>
          <a:xfrm>
            <a:off x="6829793" y="498167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92;p20"/>
          <p:cNvSpPr txBox="1"/>
          <p:nvPr/>
        </p:nvSpPr>
        <p:spPr>
          <a:xfrm>
            <a:off x="765331" y="2729971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" name="Google Shape;293;p20"/>
          <p:cNvSpPr txBox="1"/>
          <p:nvPr/>
        </p:nvSpPr>
        <p:spPr>
          <a:xfrm>
            <a:off x="76696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5" name="Google Shape;294;p20"/>
          <p:cNvSpPr txBox="1"/>
          <p:nvPr/>
        </p:nvSpPr>
        <p:spPr>
          <a:xfrm>
            <a:off x="71218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53481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6915783" y="2843854"/>
            <a:ext cx="32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 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6917433" y="3953465"/>
            <a:ext cx="3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862683" y="5089633"/>
            <a:ext cx="43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7435927" y="2892166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0" name="Google Shape;291;p20"/>
          <p:cNvSpPr txBox="1"/>
          <p:nvPr/>
        </p:nvSpPr>
        <p:spPr>
          <a:xfrm>
            <a:off x="1324104" y="2759742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팀원들과 원활한 소통으로 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작업진행을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막힘없이 하였다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1" name="Google Shape;291;p20"/>
          <p:cNvSpPr txBox="1"/>
          <p:nvPr/>
        </p:nvSpPr>
        <p:spPr>
          <a:xfrm>
            <a:off x="1324104" y="3841138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활용함에 있어 미숙함이 많아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어려움이있었다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291;p20"/>
          <p:cNvSpPr txBox="1"/>
          <p:nvPr/>
        </p:nvSpPr>
        <p:spPr>
          <a:xfrm>
            <a:off x="1324104" y="5048765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이번 프로젝트를 통하여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잘 활용하게 되어 다음 프로젝트에서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잘 활용 할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수있을것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3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6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7" name="Google Shape;291;p20"/>
          <p:cNvSpPr txBox="1"/>
          <p:nvPr/>
        </p:nvSpPr>
        <p:spPr>
          <a:xfrm>
            <a:off x="7435927" y="2843854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의견을 나누고 통합하여 프로젝트를 마칠 수 있었다</a:t>
            </a:r>
            <a:endParaRPr lang="en-US" altLang="ko-KR" sz="18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1;p20"/>
          <p:cNvSpPr txBox="1"/>
          <p:nvPr/>
        </p:nvSpPr>
        <p:spPr>
          <a:xfrm>
            <a:off x="7435927" y="4041038"/>
            <a:ext cx="43165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설계의 부실함으로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난항이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생겼다</a:t>
            </a:r>
          </a:p>
        </p:txBody>
      </p:sp>
      <p:sp>
        <p:nvSpPr>
          <p:cNvPr id="29" name="Google Shape;291;p20"/>
          <p:cNvSpPr txBox="1"/>
          <p:nvPr/>
        </p:nvSpPr>
        <p:spPr>
          <a:xfrm>
            <a:off x="7435927" y="508963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다음 프로젝트나 다른 프로젝트를 할 때엔 좀더 설계를 탄탄히 해야한다는 것을 깨달았다</a:t>
            </a:r>
          </a:p>
        </p:txBody>
      </p:sp>
      <p:sp>
        <p:nvSpPr>
          <p:cNvPr id="30" name="Google Shape;292;p20"/>
          <p:cNvSpPr txBox="1"/>
          <p:nvPr/>
        </p:nvSpPr>
        <p:spPr>
          <a:xfrm>
            <a:off x="889951" y="2728739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" name="Google Shape;293;p20"/>
          <p:cNvSpPr txBox="1"/>
          <p:nvPr/>
        </p:nvSpPr>
        <p:spPr>
          <a:xfrm>
            <a:off x="89158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" name="Google Shape;294;p20"/>
          <p:cNvSpPr txBox="1"/>
          <p:nvPr/>
        </p:nvSpPr>
        <p:spPr>
          <a:xfrm>
            <a:off x="83680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868375" y="575998"/>
            <a:ext cx="5478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마지막 회고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873626" y="2180030"/>
            <a:ext cx="47203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마음이 잘 맞아서 즐겁게 마무리할 수 있었던 프로젝트였고 좋은 경험이 되었습니다</a:t>
            </a:r>
            <a:endParaRPr sz="20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873626" y="5003800"/>
            <a:ext cx="47203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프로젝트지만 잘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끝내게되어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다행이라고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생각합니다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43;p22"/>
          <p:cNvSpPr txBox="1"/>
          <p:nvPr/>
        </p:nvSpPr>
        <p:spPr>
          <a:xfrm>
            <a:off x="6573183" y="5003800"/>
            <a:ext cx="4720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커뮤니케이션이 잘 되어서 큰 문제없이 프로젝트를 마무리 할 수 있었고 색다른 경험이 되었습니다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341;p22"/>
          <p:cNvSpPr txBox="1"/>
          <p:nvPr/>
        </p:nvSpPr>
        <p:spPr>
          <a:xfrm>
            <a:off x="6385914" y="1963905"/>
            <a:ext cx="511284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팀프로젝트여서 미숙한 부분도 많고 아쉬운 부분도 많았는데 팀원들이 제가 부족했던 부분을 잘 채워주어서 좋은 경험으로 잘 마무리 된 거 같아 좋았습니다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lnSpc>
                <a:spcPct val="120000"/>
              </a:lnSpc>
              <a:buSzPts val="2000"/>
            </a:pP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2251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3"/>
          <p:cNvGrpSpPr/>
          <p:nvPr/>
        </p:nvGrpSpPr>
        <p:grpSpPr>
          <a:xfrm>
            <a:off x="2338745" y="2456096"/>
            <a:ext cx="7514509" cy="2123618"/>
            <a:chOff x="2662246" y="2456096"/>
            <a:chExt cx="7514509" cy="2123618"/>
          </a:xfrm>
        </p:grpSpPr>
        <p:sp>
          <p:nvSpPr>
            <p:cNvPr id="353" name="Google Shape;353;p23"/>
            <p:cNvSpPr txBox="1"/>
            <p:nvPr/>
          </p:nvSpPr>
          <p:spPr>
            <a:xfrm>
              <a:off x="2662246" y="2456096"/>
              <a:ext cx="3143505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THANK</a:t>
              </a:r>
              <a:endParaRPr sz="1400" b="0" i="0" u="none" strike="noStrike" cap="none" dirty="0">
                <a:solidFill>
                  <a:srgbClr val="000000"/>
                </a:solidFill>
                <a:latin typeface="+mj-ea"/>
                <a:ea typeface="+mj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YOU</a:t>
              </a:r>
              <a:endParaRPr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endParaRPr>
            </a:p>
          </p:txBody>
        </p:sp>
        <p:grpSp>
          <p:nvGrpSpPr>
            <p:cNvPr id="354" name="Google Shape;354;p23"/>
            <p:cNvGrpSpPr/>
            <p:nvPr/>
          </p:nvGrpSpPr>
          <p:grpSpPr>
            <a:xfrm>
              <a:off x="6940222" y="3924888"/>
              <a:ext cx="3236533" cy="307777"/>
              <a:chOff x="4633275" y="4901106"/>
              <a:chExt cx="3236533" cy="307777"/>
            </a:xfrm>
          </p:grpSpPr>
          <p:sp>
            <p:nvSpPr>
              <p:cNvPr id="355" name="Google Shape;355;p23"/>
              <p:cNvSpPr txBox="1"/>
              <p:nvPr/>
            </p:nvSpPr>
            <p:spPr>
              <a:xfrm>
                <a:off x="4633275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김한아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6" name="Google Shape;356;p23"/>
              <p:cNvSpPr txBox="1"/>
              <p:nvPr/>
            </p:nvSpPr>
            <p:spPr>
              <a:xfrm>
                <a:off x="5407319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박기태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7" name="Google Shape;357;p23"/>
              <p:cNvSpPr txBox="1"/>
              <p:nvPr/>
            </p:nvSpPr>
            <p:spPr>
              <a:xfrm>
                <a:off x="6955408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최광진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8" name="Google Shape;358;p23"/>
              <p:cNvSpPr txBox="1"/>
              <p:nvPr/>
            </p:nvSpPr>
            <p:spPr>
              <a:xfrm>
                <a:off x="6181363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정도현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</p:grpSp>
        <p:pic>
          <p:nvPicPr>
            <p:cNvPr id="359" name="Google Shape;359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09890" y="3004498"/>
              <a:ext cx="2010722" cy="6748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/>
        </p:nvSpPr>
        <p:spPr>
          <a:xfrm>
            <a:off x="5587315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sym typeface="Arial"/>
              </a:rPr>
              <a:t>01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3718587" y="2979100"/>
            <a:ext cx="47548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7909" y="4863569"/>
            <a:ext cx="9756183" cy="1279367"/>
            <a:chOff x="1233278" y="4863569"/>
            <a:chExt cx="9756183" cy="1279367"/>
          </a:xfrm>
        </p:grpSpPr>
        <p:sp>
          <p:nvSpPr>
            <p:cNvPr id="65" name="Google Shape;65;p3"/>
            <p:cNvSpPr txBox="1"/>
            <p:nvPr/>
          </p:nvSpPr>
          <p:spPr>
            <a:xfrm>
              <a:off x="3780034" y="5435090"/>
              <a:ext cx="202441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6" name="Google Shape;66;p3"/>
            <p:cNvSpPr txBox="1"/>
            <p:nvPr/>
          </p:nvSpPr>
          <p:spPr>
            <a:xfrm>
              <a:off x="6647131" y="5435090"/>
              <a:ext cx="1508014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9033371" y="5435090"/>
              <a:ext cx="195609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69" name="Google Shape;69;p3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0" name="Google Shape;70;p3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1" name="Google Shape;71;p3"/>
              <p:cNvSpPr txBox="1"/>
              <p:nvPr/>
            </p:nvSpPr>
            <p:spPr>
              <a:xfrm>
                <a:off x="2236359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02</a:t>
                </a:r>
                <a:endParaRPr sz="1800" b="1" i="0" u="none" strike="noStrike" cap="none" dirty="0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2" name="Google Shape;72;p3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</p:grpSp>
        <p:sp>
          <p:nvSpPr>
            <p:cNvPr id="73" name="Google Shape;73;p3"/>
            <p:cNvSpPr txBox="1"/>
            <p:nvPr/>
          </p:nvSpPr>
          <p:spPr>
            <a:xfrm>
              <a:off x="1233278" y="5435090"/>
              <a:ext cx="189461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cxnSp>
        <p:nvCxnSpPr>
          <p:cNvPr id="74" name="Google Shape;74;p3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3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01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854928" y="152829"/>
            <a:ext cx="22381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주제 및 선정 배경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780542" y="3116610"/>
            <a:ext cx="5064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우리가 </a:t>
            </a:r>
            <a:r>
              <a:rPr lang="ko-KR" altLang="en-US" sz="2000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용</a:t>
            </a:r>
            <a:r>
              <a:rPr lang="ko-KR" altLang="en-US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하고 싶은 웹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사이트를 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만들어보자!</a:t>
            </a:r>
            <a:endParaRPr sz="2000" b="0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6822991" y="1973911"/>
            <a:ext cx="4166483" cy="2910177"/>
          </a:xfrm>
          <a:prstGeom prst="wedgeRoundRectCallout">
            <a:avLst>
              <a:gd name="adj1" fmla="val -75032"/>
              <a:gd name="adj2" fmla="val 751"/>
              <a:gd name="adj3" fmla="val 16667"/>
            </a:avLst>
          </a:prstGeom>
          <a:solidFill>
            <a:srgbClr val="5F9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자주 방문하고 싶고 이용하고 싶은 사이트를 스스로 만들어보기 위해 컨셉을 구축하기 시작함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푸드파이터’의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줄임말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푸파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’ 탄생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!</a:t>
            </a:r>
          </a:p>
          <a:p>
            <a:pPr marL="180000" lvl="0">
              <a:lnSpc>
                <a:spcPct val="150000"/>
              </a:lnSpc>
              <a:buSzPts val="1800"/>
            </a:pPr>
            <a:endParaRPr lang="en-US" altLang="ko-KR" dirty="0">
              <a:solidFill>
                <a:schemeClr val="bg1"/>
              </a:solidFill>
              <a:latin typeface="+mn-ea"/>
              <a:sym typeface="M PLUS 1"/>
            </a:endParaRP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자바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  <a:sym typeface="M PLUS 1"/>
              </a:rPr>
              <a:t>스프링부트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jQuery, JavaScript, AWS,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en-US" altLang="ko-KR" dirty="0" err="1" smtClean="0">
                <a:solidFill>
                  <a:schemeClr val="bg1"/>
                </a:solidFill>
                <a:latin typeface="+mn-ea"/>
                <a:sym typeface="M PLUS 1"/>
              </a:rPr>
              <a:t>MariaDB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외부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Library, API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등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562" y="3671758"/>
            <a:ext cx="475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프로젝트 목적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기존 학습했던 내용을 새로운 환경에 적용해보고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새로운 소스 적용 시도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02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3524625" y="2534963"/>
            <a:ext cx="514275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팀 구성 및 역할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97128" y="4863569"/>
            <a:ext cx="9397744" cy="1279367"/>
            <a:chOff x="1617378" y="4863569"/>
            <a:chExt cx="9397744" cy="1279367"/>
          </a:xfrm>
        </p:grpSpPr>
        <p:sp>
          <p:nvSpPr>
            <p:cNvPr id="97" name="Google Shape;97;p5"/>
            <p:cNvSpPr txBox="1"/>
            <p:nvPr/>
          </p:nvSpPr>
          <p:spPr>
            <a:xfrm>
              <a:off x="3773230" y="5435090"/>
              <a:ext cx="203526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6764593" y="5435090"/>
              <a:ext cx="127308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9007710" y="5435090"/>
              <a:ext cx="20074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01" name="Google Shape;101;p5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2" name="Google Shape;102;p5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05" name="Google Shape;105;p5"/>
            <p:cNvSpPr txBox="1"/>
            <p:nvPr/>
          </p:nvSpPr>
          <p:spPr>
            <a:xfrm>
              <a:off x="1617378" y="5435090"/>
              <a:ext cx="112641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5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5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6"/>
          <p:cNvGraphicFramePr/>
          <p:nvPr>
            <p:extLst>
              <p:ext uri="{D42A27DB-BD31-4B8C-83A1-F6EECF244321}">
                <p14:modId xmlns:p14="http://schemas.microsoft.com/office/powerpoint/2010/main" val="2749640360"/>
              </p:ext>
            </p:extLst>
          </p:nvPr>
        </p:nvGraphicFramePr>
        <p:xfrm>
          <a:off x="854928" y="1519580"/>
          <a:ext cx="10568575" cy="4464125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멤버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역할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맡은 파트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박기태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메인, 주문서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상품등록, 주문서 작성,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배송지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등록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정도현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관리자 페이지, 장바구니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연결, 상품 카테고리,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리스트,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등록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삭제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상세페이지 연결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최광진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로그인, 회원가입, 상품등록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기능구현&gt;   로그인, 회원가입, 장바구니 담기, security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김한아</a:t>
                      </a: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팀장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헤더,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푸터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상품 상세페이지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자주하는 질문, 일대일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게시판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err="1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챗봇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팀프로젝트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진행 케어,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ppt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" name="Google Shape;115;p6"/>
          <p:cNvSpPr txBox="1"/>
          <p:nvPr/>
        </p:nvSpPr>
        <p:spPr>
          <a:xfrm>
            <a:off x="144965" y="188511"/>
            <a:ext cx="5467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400"/>
              <a:buNone/>
              <a:defRPr b="1">
                <a:solidFill>
                  <a:srgbClr val="3F3F3F"/>
                </a:solidFill>
                <a:latin typeface="+mj-ea"/>
                <a:ea typeface="+mj-ea"/>
                <a:cs typeface="M PLUS 1"/>
              </a:defRPr>
            </a:lvl1pPr>
          </a:lstStyle>
          <a:p>
            <a:r>
              <a:rPr lang="ko-KR" dirty="0">
                <a:sym typeface="M PLUS 1"/>
              </a:rPr>
              <a:t>02</a:t>
            </a:r>
            <a:endParaRPr dirty="0">
              <a:sym typeface="M PLUS 1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854928" y="152829"/>
            <a:ext cx="33433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n-ea"/>
                <a:ea typeface="+mn-ea"/>
                <a:cs typeface="M PLUS 1"/>
                <a:sym typeface="M PLUS 1"/>
              </a:rPr>
              <a:t>프로젝트 팀 구성 및 역할</a:t>
            </a:r>
            <a:endParaRPr sz="2400" b="1" i="0" u="none" strike="noStrike" cap="none" dirty="0">
              <a:solidFill>
                <a:srgbClr val="262626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구성원 및 파트 소개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159945" y="2534963"/>
            <a:ext cx="587212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수행 절차 및 방법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80390" y="4863569"/>
            <a:ext cx="9431221" cy="1279367"/>
            <a:chOff x="1518869" y="4863569"/>
            <a:chExt cx="9431221" cy="1279367"/>
          </a:xfrm>
        </p:grpSpPr>
        <p:sp>
          <p:nvSpPr>
            <p:cNvPr id="126" name="Google Shape;126;p7"/>
            <p:cNvSpPr txBox="1"/>
            <p:nvPr/>
          </p:nvSpPr>
          <p:spPr>
            <a:xfrm>
              <a:off x="3810706" y="5435090"/>
              <a:ext cx="196030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7" name="Google Shape;127;p7"/>
            <p:cNvSpPr txBox="1"/>
            <p:nvPr/>
          </p:nvSpPr>
          <p:spPr>
            <a:xfrm>
              <a:off x="6723029" y="5435090"/>
              <a:ext cx="135621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29" name="Google Shape;129;p7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30" name="Google Shape;130;p7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1" name="Google Shape;131;p7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2" name="Google Shape;132;p7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3" name="Google Shape;133;p7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34" name="Google Shape;134;p7"/>
            <p:cNvSpPr txBox="1"/>
            <p:nvPr/>
          </p:nvSpPr>
          <p:spPr>
            <a:xfrm>
              <a:off x="1518869" y="5435090"/>
              <a:ext cx="132343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7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7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54928" y="152829"/>
            <a:ext cx="37835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8"/>
          <p:cNvGraphicFramePr/>
          <p:nvPr>
            <p:extLst>
              <p:ext uri="{D42A27DB-BD31-4B8C-83A1-F6EECF244321}">
                <p14:modId xmlns:p14="http://schemas.microsoft.com/office/powerpoint/2010/main" val="262541178"/>
              </p:ext>
            </p:extLst>
          </p:nvPr>
        </p:nvGraphicFramePr>
        <p:xfrm>
          <a:off x="868374" y="2090061"/>
          <a:ext cx="10539625" cy="4005925"/>
        </p:xfrm>
        <a:graphic>
          <a:graphicData uri="http://schemas.openxmlformats.org/drawingml/2006/table">
            <a:tbl>
              <a:tblPr>
                <a:noFill/>
                <a:tableStyleId>{02D96502-6952-4AB3-979C-5F652B6864AD}</a:tableStyleId>
              </a:tblPr>
              <a:tblGrid>
                <a:gridCol w="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12월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30일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+mn-ea"/>
                          <a:ea typeface="+mn-ea"/>
                        </a:rPr>
                        <a:t>프로젝트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F7E9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F7E9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페이지 레이아웃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엔티티 생성, 기능 구현 역할 분담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회원가입, 로그인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상품등록, 수정, 삭제, 상세 등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카트, 주문, 배송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faq게시판, 리뷰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수정관리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완료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9" name="Google Shape;149;p8"/>
          <p:cNvSpPr txBox="1"/>
          <p:nvPr/>
        </p:nvSpPr>
        <p:spPr>
          <a:xfrm>
            <a:off x="3542255" y="1542841"/>
            <a:ext cx="62002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진행 기간 : 2022-12-07 ~ 2022-12-30 (24일)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9"/>
          <p:cNvGraphicFramePr/>
          <p:nvPr>
            <p:extLst>
              <p:ext uri="{D42A27DB-BD31-4B8C-83A1-F6EECF244321}">
                <p14:modId xmlns:p14="http://schemas.microsoft.com/office/powerpoint/2010/main" val="914100372"/>
              </p:ext>
            </p:extLst>
          </p:nvPr>
        </p:nvGraphicFramePr>
        <p:xfrm>
          <a:off x="500491" y="1383660"/>
          <a:ext cx="11191000" cy="4641650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구분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기간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활동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비고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프로젝트 설계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22-12-07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~22-12-08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프로젝트 기획 및 주제 선정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기획안 작성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레이아웃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22-12-09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~22-12-12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주요페이지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디자인(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html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css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)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헤더, 푸터, 메인, 로그인,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회원가입, 관리자 페이지</a:t>
                      </a:r>
                      <a:endParaRPr sz="16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1차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22-12-13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회원가입, 로그인, 상품등록, 카테고리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22-12-21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~22-12-28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카트, 주문, 배송, 상세페이지, 게시판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디테일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~22-12-30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Security 설정, 오류 수정, 기능 보강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9"/>
          <p:cNvSpPr txBox="1"/>
          <p:nvPr/>
        </p:nvSpPr>
        <p:spPr>
          <a:xfrm>
            <a:off x="144965" y="188511"/>
            <a:ext cx="7234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854928" y="152829"/>
            <a:ext cx="39332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빙하_기상학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사용자 지정 3">
      <a:majorFont>
        <a:latin typeface="Rounded Mplus 1c Bold"/>
        <a:ea typeface="나눔스퀘어 ExtraBold"/>
        <a:cs typeface=""/>
      </a:majorFont>
      <a:minorFont>
        <a:latin typeface="Rounded Mplus 1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1093</Words>
  <Application>Microsoft Office PowerPoint</Application>
  <PresentationFormat>와이드스크린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Rounded Mplus 1c</vt:lpstr>
      <vt:lpstr>Malgun Gothic</vt:lpstr>
      <vt:lpstr>나눔스퀘어 ExtraBold</vt:lpstr>
      <vt:lpstr>M PLUS 1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</cp:lastModifiedBy>
  <cp:revision>52</cp:revision>
  <dcterms:created xsi:type="dcterms:W3CDTF">2022-08-02T00:37:12Z</dcterms:created>
  <dcterms:modified xsi:type="dcterms:W3CDTF">2022-12-30T08:31:06Z</dcterms:modified>
</cp:coreProperties>
</file>